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9" r:id="rId4"/>
    <p:sldId id="258" r:id="rId5"/>
    <p:sldId id="265" r:id="rId6"/>
    <p:sldId id="266" r:id="rId7"/>
    <p:sldId id="260" r:id="rId8"/>
    <p:sldId id="268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62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793424"/>
          </a:xfrm>
        </p:spPr>
        <p:txBody>
          <a:bodyPr>
            <a:normAutofit/>
          </a:bodyPr>
          <a:lstStyle/>
          <a:p>
            <a:r>
              <a:rPr lang="en-AU" sz="9600" b="1" dirty="0">
                <a:solidFill>
                  <a:schemeClr val="accent1"/>
                </a:solidFill>
              </a:rPr>
              <a:t>Minecraft World Generator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chemeClr val="accent1"/>
                </a:solidFill>
              </a:rPr>
              <a:t>Using machine learning techniques to generate terrain.</a:t>
            </a:r>
          </a:p>
        </p:txBody>
      </p:sp>
    </p:spTree>
    <p:extLst>
      <p:ext uri="{BB962C8B-B14F-4D97-AF65-F5344CB8AC3E}">
        <p14:creationId xmlns:p14="http://schemas.microsoft.com/office/powerpoint/2010/main" val="3223311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7000">
        <p:fade/>
      </p:transition>
    </mc:Choice>
    <mc:Fallback>
      <p:transition spd="med" advTm="7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E9AECCD2-A202-4360-8A70-DE22FF47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1668" y="-1905749"/>
            <a:ext cx="15468601" cy="966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942729" y="5023407"/>
            <a:ext cx="50137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earlier versions of the model.</a:t>
            </a:r>
          </a:p>
        </p:txBody>
      </p:sp>
    </p:spTree>
    <p:extLst>
      <p:ext uri="{BB962C8B-B14F-4D97-AF65-F5344CB8AC3E}">
        <p14:creationId xmlns:p14="http://schemas.microsoft.com/office/powerpoint/2010/main" val="31621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sky, red, nature, indoor&#10;&#10;Description generated with high confidence">
            <a:extLst>
              <a:ext uri="{FF2B5EF4-FFF2-40B4-BE49-F238E27FC236}">
                <a16:creationId xmlns:a16="http://schemas.microsoft.com/office/drawing/2014/main" id="{044C33F5-DAD1-402B-9864-152E3C75E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5497" y="-1140290"/>
            <a:ext cx="15424571" cy="8087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70067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red, indoor, scene, sky&#10;&#10;Description generated with high confidence">
            <a:extLst>
              <a:ext uri="{FF2B5EF4-FFF2-40B4-BE49-F238E27FC236}">
                <a16:creationId xmlns:a16="http://schemas.microsoft.com/office/drawing/2014/main" id="{B7DD097F-9C0C-4685-BA1F-85ED3FE2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9936" y="-657546"/>
            <a:ext cx="14429088" cy="75652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80420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flower&#10;&#10;Description generated with high confidence">
            <a:extLst>
              <a:ext uri="{FF2B5EF4-FFF2-40B4-BE49-F238E27FC236}">
                <a16:creationId xmlns:a16="http://schemas.microsoft.com/office/drawing/2014/main" id="{645FBADD-DDC3-479E-B387-A48C369DF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888" y="-1258583"/>
            <a:ext cx="14424918" cy="90155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874308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F1B339B2-B60C-4AE8-B25C-2DC0955BC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4961" y="-1689074"/>
            <a:ext cx="16246224" cy="8547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93659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Impact and future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We’ve proved that significant patterns can be trained with 3-dimensional data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532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12000">
        <p:fade/>
      </p:transition>
    </mc:Choice>
    <mc:Fallback>
      <p:transition spd="med" advTm="1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0B91E25C-F6FE-4E42-90AB-D62F09A8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6699" y="-1981842"/>
            <a:ext cx="14505398" cy="906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55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0">
        <p:fade/>
      </p:transition>
    </mc:Choice>
    <mc:Fallback>
      <p:transition spd="med" advTm="20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What are the potential benefits to customers and Microsoft?</a:t>
            </a:r>
            <a:endParaRPr lang="en-AU" sz="32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can create terrains and 3D models trained from purely volumetric data, which will greatly reduce the time spent to create new worlds, characters, and content.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Customers will be gamers, 3D artists, game studios, and researchers.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08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0">
        <p:fade/>
      </p:transition>
    </mc:Choice>
    <mc:Fallback>
      <p:transition spd="med" advTm="20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is needed to move the project forward?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Resources. A team to collect and process data at scale. Powerful machines to run training models on deep networks, and developers and researchers to optimize the models and improve accuracy.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Integrating the terrains into the actual Minecraft game, into game engines, and other 3D modeling applications.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39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0">
        <p:fade/>
      </p:transition>
    </mc:Choice>
    <mc:Fallback>
      <p:transition spd="med" advTm="20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What was the most valuable thing we learned?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“I learned that GANs offer a promising new opportunity for gaming and science. The significant progress in our two-day project is proof that there is much more to be explored and experimented.”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David Parker (Team Leader)</a:t>
            </a:r>
            <a:endParaRPr lang="en-AU" sz="3200" b="1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53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0">
        <p:fade/>
      </p:transition>
    </mc:Choice>
    <mc:Fallback>
      <p:transition spd="med" advTm="2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Where did the idea come from? 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Minecraft has been applauded for its terrain generation for years. Traditionally, terrain was created in Minecraft using mathematical functions.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However, this approach suffers from not being able to create interesting structures on Earth created from erosion, such as arches and cliffs.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Coming up with a function that can describe these structures has evaded researchers and engineers in the field for years. We thought we might be able to use machine learning to fill this gap.</a:t>
            </a:r>
            <a:endParaRPr lang="en-AU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12509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How did we approach the idea?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wanted to automatically generate complex and exciting structures from real world data in order to empower artists, game creators, and researchers to innovate and streamline their content production.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3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Why are we passionate about it?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 have been playing Minecraft since 2009, I love to build game technology and machine learning promises a new frontier on capabilities and experiences.</a:t>
            </a:r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”</a:t>
            </a:r>
          </a:p>
          <a:p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</a:t>
            </a:r>
            <a:r>
              <a:rPr lang="en-AU" sz="28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David Parker (team leader)</a:t>
            </a:r>
          </a:p>
        </p:txBody>
      </p:sp>
    </p:spTree>
    <p:extLst>
      <p:ext uri="{BB962C8B-B14F-4D97-AF65-F5344CB8AC3E}">
        <p14:creationId xmlns:p14="http://schemas.microsoft.com/office/powerpoint/2010/main" val="144441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2219217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How does it work?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3344237"/>
            <a:ext cx="9970390" cy="27534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trained a Generative Adversarial Network on LiDAR point cloud data taken from real geographical locations (White Canyon, Utah) to generate new examples of Earth surfaces.</a:t>
            </a:r>
          </a:p>
          <a:p>
            <a:endParaRPr lang="en-US" sz="18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focused specifically on mountainous and canyon-like features for this model.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045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rgbClr val="878A8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E741DA-1C7E-4709-870E-7E28DD9A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21137" y="-354911"/>
            <a:ext cx="14282997" cy="7212911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high confidence">
            <a:extLst>
              <a:ext uri="{FF2B5EF4-FFF2-40B4-BE49-F238E27FC236}">
                <a16:creationId xmlns:a16="http://schemas.microsoft.com/office/drawing/2014/main" id="{FD1A2CCB-C728-4C8B-B029-2F1EC4B105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32" t="20239" b="12302"/>
          <a:stretch/>
        </p:blipFill>
        <p:spPr>
          <a:xfrm>
            <a:off x="6245507" y="-354911"/>
            <a:ext cx="13008967" cy="7212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53" y="270378"/>
            <a:ext cx="10210862" cy="1065690"/>
          </a:xfr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spc="-1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Examples of input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129948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was the most difficult part?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Collecting and extracting the necessary information from extremely large datasets to use for training.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Data collection is expensive and (in our case) manual, while being crucial in order to train the model. </a:t>
            </a:r>
          </a:p>
        </p:txBody>
      </p:sp>
    </p:spTree>
    <p:extLst>
      <p:ext uri="{BB962C8B-B14F-4D97-AF65-F5344CB8AC3E}">
        <p14:creationId xmlns:p14="http://schemas.microsoft.com/office/powerpoint/2010/main" val="297881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000">
        <p:fade/>
      </p:transition>
    </mc:Choice>
    <mc:Fallback>
      <p:transition spd="med" advTm="2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Examples of generated terrains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that were generated by various iterations of the model that we trained.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42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806C2-4A5D-402B-A895-437CD6335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338" y="-485278"/>
            <a:ext cx="12511062" cy="78194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518844" y="5217608"/>
            <a:ext cx="50137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16 x 16 x 16 terrain cube generated by an earlier version of the model.</a:t>
            </a:r>
          </a:p>
        </p:txBody>
      </p:sp>
    </p:spTree>
    <p:extLst>
      <p:ext uri="{BB962C8B-B14F-4D97-AF65-F5344CB8AC3E}">
        <p14:creationId xmlns:p14="http://schemas.microsoft.com/office/powerpoint/2010/main" val="2870104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Custom 2">
      <a:dk1>
        <a:srgbClr val="000000"/>
      </a:dk1>
      <a:lt1>
        <a:srgbClr val="3F3F3F"/>
      </a:lt1>
      <a:dk2>
        <a:srgbClr val="545454"/>
      </a:dk2>
      <a:lt2>
        <a:srgbClr val="BFBFBF"/>
      </a:lt2>
      <a:accent1>
        <a:srgbClr val="FFFFFF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532</Words>
  <Application>Microsoft Office PowerPoint</Application>
  <PresentationFormat>Widescreen</PresentationFormat>
  <Paragraphs>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Corbel</vt:lpstr>
      <vt:lpstr>Segoe UI Semilight</vt:lpstr>
      <vt:lpstr>Wingdings 2</vt:lpstr>
      <vt:lpstr>Frame</vt:lpstr>
      <vt:lpstr>Minecraft World Generator AI</vt:lpstr>
      <vt:lpstr>Where did the idea come from? </vt:lpstr>
      <vt:lpstr>How did we approach the idea?</vt:lpstr>
      <vt:lpstr>Why are we passionate about it?</vt:lpstr>
      <vt:lpstr>How does it work?</vt:lpstr>
      <vt:lpstr>Examples of input training data</vt:lpstr>
      <vt:lpstr>What was the most difficult part?</vt:lpstr>
      <vt:lpstr>Examples of generated terrains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Impact and future development</vt:lpstr>
      <vt:lpstr>PowerPoint Presentation</vt:lpstr>
      <vt:lpstr>What are the potential benefits to customers and Microsoft?</vt:lpstr>
      <vt:lpstr>What is needed to move the project forward?</vt:lpstr>
      <vt:lpstr>What was the most valuable thing we learned?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Minecraft World Generator AI</dc:title>
  <dc:creator>Adele Bai</dc:creator>
  <cp:lastModifiedBy>Adele Bai</cp:lastModifiedBy>
  <cp:revision>19</cp:revision>
  <dcterms:created xsi:type="dcterms:W3CDTF">2018-07-26T04:32:03Z</dcterms:created>
  <dcterms:modified xsi:type="dcterms:W3CDTF">2018-07-26T05:12:53Z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adbai@microsoft.com</vt:lpwstr>
  </property>
  <property fmtid="{D5CDD505-2E9C-101B-9397-08002B2CF9AE}" pid="5" name="MSIP_Label_f42aa342-8706-4288-bd11-ebb85995028c_SetDate">
    <vt:lpwstr>2018-07-26T04:34:18.2828717Z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